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Outfit Extra Bold"/>
      <p:regular r:id="rId14"/>
    </p:embeddedFont>
    <p:embeddedFont>
      <p:font typeface="Arimo"/>
      <p:regular r:id="rId15"/>
    </p:embeddedFont>
    <p:embeddedFont>
      <p:font typeface="Arimo"/>
      <p:regular r:id="rId16"/>
    </p:embeddedFont>
    <p:embeddedFont>
      <p:font typeface="Arimo"/>
      <p:regular r:id="rId17"/>
    </p:embeddedFont>
    <p:embeddedFont>
      <p:font typeface="Arimo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Blabn E-commerce Project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Blabn is a modern e-commerce web application designed for a dessert restaurant. This project leverages the power of ASP.NET Core MVC to manage a wide range of dessert products and online orders.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67112"/>
            <a:ext cx="243232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by Amr Abdelaziz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750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Managing Desserts and Orders with ASP.NET Core MVC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32039"/>
            <a:ext cx="31496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Front-End Technologies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156692" y="4513183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HTML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56692" y="4955381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CSS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56692" y="5397579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JavaScript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932039"/>
            <a:ext cx="30626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Back-End Technologies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62424" y="4513183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ASP.NET Core MVC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62424" y="4955381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C#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62424" y="5397579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Entity Framework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62424" y="5839778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SQL Server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0130"/>
            <a:ext cx="71110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[Sep 2024--October 2024]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089071"/>
            <a:ext cx="30480" cy="51002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58413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3442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3914" y="2429232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315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Kick-Off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80630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Initial project planning and requirements gathering.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11789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38779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22363" y="3962995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3849648"/>
            <a:ext cx="29884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Development &amp; Design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340066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Front-end and back-end development, user interface design, and database setup.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01456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7746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23553" y="5859661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746313"/>
            <a:ext cx="28804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Testing &amp; Deployment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23673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Thorough testing, bug fixing, and deployment to a live server.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The system allows customers to browse products, add items to their cart, and place orders.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Product Browsing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Customers can browse an extensive selection of delicious desserts, categorized by type and flavor, making it easy to find their favorites.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Cart Management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Users can easily add items to their cart, modify quantities, and review their order summary before proceeding to checkout.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Order Placement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checkout process is streamlined and secure, allowing customers to provide delivery details.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46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563642"/>
            <a:ext cx="7709059" cy="2562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Admins can manage product listings, categories, and order information through an admin dashboard.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7471" y="3433286"/>
            <a:ext cx="3752136" cy="2508409"/>
          </a:xfrm>
          <a:prstGeom prst="roundRect">
            <a:avLst>
              <a:gd name="adj" fmla="val 343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9997" y="3645813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Product Listings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9997" y="4089083"/>
            <a:ext cx="3327083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Admins can add, edit, and remove product listings, including details like descriptions, prices, and images.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4513" y="3433286"/>
            <a:ext cx="3752136" cy="2508409"/>
          </a:xfrm>
          <a:prstGeom prst="roundRect">
            <a:avLst>
              <a:gd name="adj" fmla="val 343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87039" y="3645813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Categories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887039" y="4089083"/>
            <a:ext cx="3327083" cy="1640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Admins can create, modify, and delete product categories to organize the menu and provide a clear browsing experience for customers.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7471" y="6146602"/>
            <a:ext cx="7709059" cy="1524357"/>
          </a:xfrm>
          <a:prstGeom prst="roundRect">
            <a:avLst>
              <a:gd name="adj" fmla="val 564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29997" y="6359128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Order Information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29997" y="6802398"/>
            <a:ext cx="7284006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Admins can access and manage all order details, including customer information, order status, and payment information.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038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Team Member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45281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2466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Amr Abdel Aziz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73702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Lead Developer, responsible for backend architecture and development.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345281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42466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Mina Magdi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4737021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Front-End Developer, designing and implementing user interfaces.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Conclusion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9071" y="2959179"/>
            <a:ext cx="1106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3613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Successful Launch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2851785"/>
            <a:ext cx="825257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Blabn e-commerce website was successfully launched, providing a user-friendly platform for online dessert ordering.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2758" y="4469249"/>
            <a:ext cx="16323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087892"/>
            <a:ext cx="30757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Positive User Feedback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578310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Early user feedback has been overwhelmingly positive, with praise for the website's design, functionality, and ease of use.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3592" y="6195774"/>
            <a:ext cx="16133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Increased Sales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website has driven significant sales growth for the dessert restaurant, exceeding initial projections.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2024-10-12T17:49:32Z</dcterms:created>
  <dcterms:modified xsi:type="dcterms:W3CDTF">2024-10-12T17:49:32Z</dcterms:modified>
</cp:coreProperties>
</file>